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ACWB8mD1Ix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b="1" dirty="0" err="1"/>
              <a:t>Raffaello</a:t>
            </a:r>
            <a:r>
              <a:rPr lang="es-ES" b="1" dirty="0"/>
              <a:t> </a:t>
            </a:r>
            <a:r>
              <a:rPr lang="es-ES" b="1" dirty="0" err="1"/>
              <a:t>Sanzio</a:t>
            </a:r>
            <a:r>
              <a:rPr lang="es-ES" b="1" dirty="0"/>
              <a:t> </a:t>
            </a:r>
            <a:br>
              <a:rPr lang="es-ES" b="1" dirty="0"/>
            </a:br>
            <a:r>
              <a:rPr lang="es-ES" b="1" dirty="0"/>
              <a:t>i </a:t>
            </a:r>
            <a:br>
              <a:rPr lang="es-ES" b="1" dirty="0"/>
            </a:br>
            <a:r>
              <a:rPr lang="es-ES" b="1" dirty="0" err="1"/>
              <a:t>l’escola</a:t>
            </a:r>
            <a:r>
              <a:rPr lang="es-ES" b="1" dirty="0"/>
              <a:t> </a:t>
            </a:r>
            <a:r>
              <a:rPr lang="es-ES" b="1" dirty="0" err="1"/>
              <a:t>d’atenas</a:t>
            </a:r>
            <a:r>
              <a:rPr lang="es-ES" dirty="0"/>
              <a:t/>
            </a:r>
            <a:br>
              <a:rPr lang="es-ES" dirty="0"/>
            </a:b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Gerard MARTÍNEZ SANAHUJA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5" r="23380"/>
          <a:stretch/>
        </p:blipFill>
        <p:spPr bwMode="auto">
          <a:xfrm rot="20751987">
            <a:off x="6266744" y="2879644"/>
            <a:ext cx="5224574" cy="3391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1304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Rafaello</a:t>
            </a:r>
            <a:r>
              <a:rPr lang="en-GB" dirty="0"/>
              <a:t> </a:t>
            </a:r>
            <a:r>
              <a:rPr lang="en-GB" dirty="0" err="1"/>
              <a:t>Sanzio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7620" y="2017667"/>
            <a:ext cx="9905999" cy="3541714"/>
          </a:xfrm>
        </p:spPr>
        <p:txBody>
          <a:bodyPr/>
          <a:lstStyle/>
          <a:p>
            <a:r>
              <a:rPr lang="es-ES" dirty="0" err="1"/>
              <a:t>Fou</a:t>
            </a:r>
            <a:r>
              <a:rPr lang="es-ES" dirty="0"/>
              <a:t> un pintor i </a:t>
            </a:r>
            <a:r>
              <a:rPr lang="es-ES" dirty="0" err="1"/>
              <a:t>arquitecte</a:t>
            </a:r>
            <a:r>
              <a:rPr lang="es-ES" dirty="0"/>
              <a:t> </a:t>
            </a:r>
            <a:r>
              <a:rPr lang="es-ES" dirty="0" err="1" smtClean="0"/>
              <a:t>italià</a:t>
            </a:r>
            <a:r>
              <a:rPr lang="es-ES" dirty="0" smtClean="0"/>
              <a:t>.</a:t>
            </a:r>
            <a:endParaRPr lang="es-ES" dirty="0"/>
          </a:p>
          <a:p>
            <a:r>
              <a:rPr lang="es-ES" dirty="0"/>
              <a:t> </a:t>
            </a:r>
            <a:r>
              <a:rPr lang="es-ES" dirty="0" err="1"/>
              <a:t>Juntament</a:t>
            </a:r>
            <a:r>
              <a:rPr lang="es-ES" dirty="0"/>
              <a:t> </a:t>
            </a:r>
            <a:r>
              <a:rPr lang="es-ES" dirty="0" err="1"/>
              <a:t>amb</a:t>
            </a:r>
            <a:r>
              <a:rPr lang="es-ES" dirty="0"/>
              <a:t> Miquel </a:t>
            </a:r>
            <a:r>
              <a:rPr lang="es-ES" dirty="0" err="1"/>
              <a:t>Àngel</a:t>
            </a:r>
            <a:r>
              <a:rPr lang="es-ES" dirty="0"/>
              <a:t> i Leonardo da Vinci, forma la </a:t>
            </a:r>
            <a:r>
              <a:rPr lang="es-ES" dirty="0" err="1"/>
              <a:t>paradigmàtica</a:t>
            </a:r>
            <a:r>
              <a:rPr lang="es-ES" dirty="0"/>
              <a:t> “</a:t>
            </a:r>
            <a:r>
              <a:rPr lang="es-ES" dirty="0" err="1"/>
              <a:t>trinitat</a:t>
            </a:r>
            <a:r>
              <a:rPr lang="es-ES" dirty="0"/>
              <a:t>”.</a:t>
            </a:r>
          </a:p>
          <a:p>
            <a:r>
              <a:rPr lang="es-ES" dirty="0"/>
              <a:t>La </a:t>
            </a:r>
            <a:r>
              <a:rPr lang="es-ES" dirty="0" err="1"/>
              <a:t>seva</a:t>
            </a:r>
            <a:r>
              <a:rPr lang="es-ES" dirty="0"/>
              <a:t> vida consta de tres fases: </a:t>
            </a:r>
            <a:r>
              <a:rPr lang="es-ES" dirty="0" err="1"/>
              <a:t>els</a:t>
            </a:r>
            <a:r>
              <a:rPr lang="es-ES" dirty="0"/>
              <a:t>  </a:t>
            </a:r>
            <a:r>
              <a:rPr lang="es-ES" dirty="0" err="1"/>
              <a:t>primers</a:t>
            </a:r>
            <a:r>
              <a:rPr lang="es-ES" dirty="0"/>
              <a:t> </a:t>
            </a:r>
            <a:r>
              <a:rPr lang="es-ES" dirty="0" err="1"/>
              <a:t>anys</a:t>
            </a:r>
            <a:r>
              <a:rPr lang="es-ES" dirty="0"/>
              <a:t> a </a:t>
            </a:r>
            <a:r>
              <a:rPr lang="es-ES" dirty="0" err="1"/>
              <a:t>Úmbria</a:t>
            </a:r>
            <a:r>
              <a:rPr lang="es-ES" dirty="0"/>
              <a:t>; el </a:t>
            </a:r>
            <a:r>
              <a:rPr lang="es-ES" dirty="0" err="1"/>
              <a:t>període</a:t>
            </a:r>
            <a:r>
              <a:rPr lang="es-ES" dirty="0"/>
              <a:t> posterior de </a:t>
            </a:r>
            <a:r>
              <a:rPr lang="es-ES" dirty="0" err="1"/>
              <a:t>quatre</a:t>
            </a:r>
            <a:r>
              <a:rPr lang="es-ES" dirty="0"/>
              <a:t> </a:t>
            </a:r>
            <a:r>
              <a:rPr lang="es-ES" dirty="0" err="1"/>
              <a:t>anys</a:t>
            </a:r>
            <a:r>
              <a:rPr lang="es-ES" dirty="0"/>
              <a:t> a </a:t>
            </a:r>
            <a:r>
              <a:rPr lang="es-ES" dirty="0" err="1"/>
              <a:t>Florència</a:t>
            </a:r>
            <a:r>
              <a:rPr lang="es-ES" dirty="0"/>
              <a:t> (1504-1508), </a:t>
            </a:r>
            <a:r>
              <a:rPr lang="es-ES" dirty="0" err="1"/>
              <a:t>on</a:t>
            </a:r>
            <a:r>
              <a:rPr lang="es-ES" dirty="0"/>
              <a:t> va </a:t>
            </a:r>
            <a:r>
              <a:rPr lang="es-ES" dirty="0" err="1"/>
              <a:t>absorbir</a:t>
            </a:r>
            <a:r>
              <a:rPr lang="es-ES" dirty="0"/>
              <a:t> les </a:t>
            </a:r>
            <a:r>
              <a:rPr lang="es-ES" dirty="0" err="1"/>
              <a:t>tradicions</a:t>
            </a:r>
            <a:r>
              <a:rPr lang="es-ES" dirty="0"/>
              <a:t> </a:t>
            </a:r>
            <a:r>
              <a:rPr lang="es-ES" dirty="0" err="1"/>
              <a:t>artístiques</a:t>
            </a:r>
            <a:r>
              <a:rPr lang="es-ES" dirty="0"/>
              <a:t> de la </a:t>
            </a:r>
            <a:r>
              <a:rPr lang="es-ES" dirty="0" err="1"/>
              <a:t>ciutat</a:t>
            </a:r>
            <a:r>
              <a:rPr lang="es-ES" dirty="0"/>
              <a:t>; i </a:t>
            </a:r>
            <a:r>
              <a:rPr lang="es-ES" dirty="0" err="1"/>
              <a:t>finalment</a:t>
            </a:r>
            <a:r>
              <a:rPr lang="es-ES" dirty="0"/>
              <a:t> el </a:t>
            </a:r>
            <a:r>
              <a:rPr lang="es-ES" dirty="0" err="1"/>
              <a:t>seu</a:t>
            </a:r>
            <a:r>
              <a:rPr lang="es-ES" dirty="0"/>
              <a:t> </a:t>
            </a:r>
            <a:r>
              <a:rPr lang="es-ES" dirty="0" err="1"/>
              <a:t>darrer</a:t>
            </a:r>
            <a:r>
              <a:rPr lang="es-ES" dirty="0"/>
              <a:t> i </a:t>
            </a:r>
            <a:r>
              <a:rPr lang="es-ES" dirty="0" err="1"/>
              <a:t>triomfal</a:t>
            </a:r>
            <a:r>
              <a:rPr lang="es-ES" dirty="0"/>
              <a:t> </a:t>
            </a:r>
            <a:r>
              <a:rPr lang="es-ES" dirty="0" err="1"/>
              <a:t>període</a:t>
            </a:r>
            <a:r>
              <a:rPr lang="es-ES" dirty="0"/>
              <a:t> de </a:t>
            </a:r>
            <a:r>
              <a:rPr lang="es-ES" dirty="0" err="1"/>
              <a:t>dotze</a:t>
            </a:r>
            <a:r>
              <a:rPr lang="es-ES" dirty="0"/>
              <a:t> </a:t>
            </a:r>
            <a:r>
              <a:rPr lang="es-ES" dirty="0" err="1"/>
              <a:t>anys</a:t>
            </a:r>
            <a:r>
              <a:rPr lang="es-ES" dirty="0"/>
              <a:t> a Roma, </a:t>
            </a:r>
            <a:r>
              <a:rPr lang="es-ES" dirty="0" err="1"/>
              <a:t>treballant</a:t>
            </a:r>
            <a:r>
              <a:rPr lang="es-ES" dirty="0"/>
              <a:t> per </a:t>
            </a:r>
            <a:r>
              <a:rPr lang="es-ES" dirty="0" err="1"/>
              <a:t>als</a:t>
            </a:r>
            <a:r>
              <a:rPr lang="es-ES" dirty="0"/>
              <a:t> papes i </a:t>
            </a:r>
            <a:r>
              <a:rPr lang="es-ES" dirty="0" err="1"/>
              <a:t>llur</a:t>
            </a:r>
            <a:r>
              <a:rPr lang="es-ES" dirty="0"/>
              <a:t> </a:t>
            </a:r>
            <a:r>
              <a:rPr lang="es-ES" dirty="0" err="1"/>
              <a:t>cort</a:t>
            </a:r>
            <a:r>
              <a:rPr lang="es-ES" dirty="0"/>
              <a:t>.</a:t>
            </a:r>
            <a:endParaRPr lang="en-GB" dirty="0"/>
          </a:p>
        </p:txBody>
      </p:sp>
      <p:pic>
        <p:nvPicPr>
          <p:cNvPr id="4" name="Imagen 3" descr="Selfportrait of Raffaelo, Uffizi Florence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28824">
            <a:off x="9602001" y="205168"/>
            <a:ext cx="2095500" cy="28384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37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L’escola</a:t>
            </a:r>
            <a:r>
              <a:rPr lang="en-GB" dirty="0"/>
              <a:t> d’ </a:t>
            </a:r>
            <a:r>
              <a:rPr lang="en-GB" dirty="0" err="1"/>
              <a:t>atenas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https://www.youtube.com/watch?v=ACWB8mD1IxY</a:t>
            </a:r>
            <a:endParaRPr lang="en-GB" dirty="0"/>
          </a:p>
        </p:txBody>
      </p:sp>
      <p:pic>
        <p:nvPicPr>
          <p:cNvPr id="4" name="Imagen 3" descr="La scuola di Atene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5651" y="2794716"/>
            <a:ext cx="6753352" cy="3944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1328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67</TotalTime>
  <Words>16</Words>
  <Application>Microsoft Office PowerPoint</Application>
  <PresentationFormat>Personalizado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Circuito</vt:lpstr>
      <vt:lpstr>Raffaello Sanzio  i  l’escola d’atenas </vt:lpstr>
      <vt:lpstr>Rafaello Sanzio</vt:lpstr>
      <vt:lpstr>L’escola d’ atenas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Raffaello Sanzio  i  l’escola d’atenas</dc:title>
  <dc:creator>gerard martinez sanahuja</dc:creator>
  <cp:lastModifiedBy>Usuari</cp:lastModifiedBy>
  <cp:revision>10</cp:revision>
  <dcterms:created xsi:type="dcterms:W3CDTF">2016-09-22T15:26:14Z</dcterms:created>
  <dcterms:modified xsi:type="dcterms:W3CDTF">2016-09-23T08:16:31Z</dcterms:modified>
</cp:coreProperties>
</file>