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28" name="Títo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cxnSp>
        <p:nvCxnSpPr>
          <p:cNvPr id="8" name="Connector rect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 rect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Contenidor de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16" name="Conteni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Contenidor de peu de pà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contingut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4" name="Contenidor de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15" name="Conteni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Contenidor de peu de pà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Títo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cxnSp>
        <p:nvCxnSpPr>
          <p:cNvPr id="7" name="Connector rect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1" name="Contenidor de contingut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3" name="Contenidor de contingut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32" name="Contenidor de contingut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34" name="Contenidor de contingut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2" name="Contenidor de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cxnSp>
        <p:nvCxnSpPr>
          <p:cNvPr id="10" name="Connector rect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 rect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idor de contingut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31" name="Títo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8" name="Contenidor de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a-ES" smtClean="0"/>
              <a:t>Feu clic a la icona per afegir una imatge</a:t>
            </a:r>
            <a:endParaRPr kumimoji="0" lang="en-U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8" name="Contenidor de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  <p:sp>
        <p:nvSpPr>
          <p:cNvPr id="24" name="Contenidor de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D584CA-3399-4AD3-975C-54A53F963101}" type="datetimeFigureOut">
              <a:rPr lang="es-ES" smtClean="0"/>
              <a:pPr/>
              <a:t>23/09/2016</a:t>
            </a:fld>
            <a:endParaRPr lang="es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Conteni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0437B7-EB1C-4B5A-ACDC-FD6226A63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Contenidor de títo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N_z82ayV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92896"/>
            <a:ext cx="91440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6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GASPARD MONGE </a:t>
            </a:r>
          </a:p>
          <a:p>
            <a:pPr algn="ctr"/>
            <a:r>
              <a:rPr lang="ca-ES" sz="6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GIRARD DESARGUES</a:t>
            </a:r>
            <a:endParaRPr lang="es-ES" sz="65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467544" y="1988840"/>
            <a:ext cx="4752528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néixer l’any 1746 a França (Beaune) i va morir al 1818. Va ser un gran matemàtic francès inventor de la geometria descriptiva, nomenat Comte de Peluse per Napoleó.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estudiar en les escoles de Beaune i Lyon a part d’una escola militar.  Als 16 anys ja era professor de física a Lyon i tres anys més tard va ser professor de matemàtiques. Va entrar a l’acadèmia Real de </a:t>
            </a:r>
            <a:r>
              <a:rPr lang="ca-ES" sz="1800" dirty="0" smtClean="0">
                <a:latin typeface="Eras Demi ITC" pitchFamily="34" charset="0"/>
              </a:rPr>
              <a:t>Ciències </a:t>
            </a:r>
            <a:r>
              <a:rPr lang="ca-ES" sz="1800" dirty="0" smtClean="0">
                <a:latin typeface="Eras Demi ITC" pitchFamily="34" charset="0"/>
              </a:rPr>
              <a:t>amb 34 anys i vuit anys més tard va publicar </a:t>
            </a:r>
            <a:r>
              <a:rPr lang="ca-ES" sz="1800" i="1" dirty="0" smtClean="0">
                <a:latin typeface="Eras Demi ITC" pitchFamily="34" charset="0"/>
              </a:rPr>
              <a:t>Traité de statistique.</a:t>
            </a:r>
          </a:p>
          <a:p>
            <a:pPr>
              <a:buFont typeface="Wingdings" pitchFamily="2" charset="2"/>
              <a:buChar char="Ø"/>
            </a:pPr>
            <a:endParaRPr lang="ca-ES" sz="2000" i="1" dirty="0" smtClean="0">
              <a:latin typeface="Eras Demi ITC" pitchFamily="34" charset="0"/>
            </a:endParaRPr>
          </a:p>
          <a:p>
            <a:pPr marL="0" indent="0">
              <a:buNone/>
            </a:pPr>
            <a:endParaRPr lang="ca-ES" sz="2000" i="1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endParaRPr lang="ca-ES" sz="20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endParaRPr lang="ca-ES" sz="2000" dirty="0" smtClean="0">
              <a:latin typeface="Eras Demi ITC" pitchFamily="34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3" name="Títo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sz="5000" dirty="0" smtClean="0">
                <a:latin typeface="Eras Demi ITC" pitchFamily="34" charset="0"/>
              </a:rPr>
              <a:t>GASPARD MONGE</a:t>
            </a:r>
            <a:endParaRPr lang="es-ES" sz="5000" dirty="0">
              <a:latin typeface="Eras Demi ITC" pitchFamily="34" charset="0"/>
            </a:endParaRPr>
          </a:p>
        </p:txBody>
      </p:sp>
      <p:sp>
        <p:nvSpPr>
          <p:cNvPr id="26626" name="AutoShape 2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28" name="AutoShape 4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0" name="AutoShape 6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2" name="AutoShape 8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4" name="AutoShape 10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6" name="AutoShape 12" descr="Resultat d'imatges de gaspard mo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8" name="AutoShape 14" descr="Gaspard monge litho delpec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6639" name="Picture 15" descr="C:\Users\Isabel\Desktop\Gaspard_monge_litho_delpech.jpg"/>
          <p:cNvPicPr>
            <a:picLocks noChangeAspect="1" noChangeArrowheads="1"/>
          </p:cNvPicPr>
          <p:nvPr/>
        </p:nvPicPr>
        <p:blipFill>
          <a:blip r:embed="rId2" cstate="print"/>
          <a:srcRect l="3333" t="1546" r="3333" b="4139"/>
          <a:stretch>
            <a:fillRect/>
          </a:stretch>
        </p:blipFill>
        <p:spPr bwMode="auto">
          <a:xfrm>
            <a:off x="5220072" y="1988840"/>
            <a:ext cx="3552001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recolzar decididament la Revolució Francesa junt amb els jacobins, on va conèixer a Robespierre entre altres revolucionaris destacats.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També va ser nomenat Ministre de Marina el 1792 per la Convenció, on se li va demanar que potenciés les màquines de canons i altres arsenals.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fundar l’</a:t>
            </a:r>
            <a:r>
              <a:rPr lang="ca-ES" sz="1800" i="1" dirty="0" smtClean="0">
                <a:latin typeface="Eras Demi ITC" pitchFamily="34" charset="0"/>
              </a:rPr>
              <a:t>École Polytechnique </a:t>
            </a:r>
            <a:r>
              <a:rPr lang="ca-ES" sz="1800" i="1" dirty="0" smtClean="0">
                <a:latin typeface="Eras Demi ITC" pitchFamily="34" charset="0"/>
              </a:rPr>
              <a:t> </a:t>
            </a:r>
            <a:r>
              <a:rPr lang="ca-ES" sz="1800" dirty="0" smtClean="0">
                <a:latin typeface="Eras Demi ITC" pitchFamily="34" charset="0"/>
              </a:rPr>
              <a:t>dos </a:t>
            </a:r>
            <a:r>
              <a:rPr lang="ca-ES" sz="1800" dirty="0" smtClean="0">
                <a:latin typeface="Eras Demi ITC" pitchFamily="34" charset="0"/>
              </a:rPr>
              <a:t>anys </a:t>
            </a:r>
            <a:r>
              <a:rPr lang="ca-ES" sz="1800" dirty="0" smtClean="0">
                <a:latin typeface="Eras Demi ITC" pitchFamily="34" charset="0"/>
              </a:rPr>
              <a:t>després, </a:t>
            </a:r>
            <a:r>
              <a:rPr lang="ca-ES" sz="1800" dirty="0" smtClean="0">
                <a:latin typeface="Eras Demi ITC" pitchFamily="34" charset="0"/>
              </a:rPr>
              <a:t>en la que va donar classes de </a:t>
            </a:r>
            <a:r>
              <a:rPr lang="ca-ES" sz="1800" b="1" dirty="0" smtClean="0">
                <a:latin typeface="Eras Demi ITC" pitchFamily="34" charset="0"/>
              </a:rPr>
              <a:t>geometria descriptiva </a:t>
            </a:r>
            <a:r>
              <a:rPr lang="ca-ES" sz="1800" dirty="0" smtClean="0">
                <a:latin typeface="Eras Demi ITC" pitchFamily="34" charset="0"/>
              </a:rPr>
              <a:t>i 10 anys  més tard va entrar a l’</a:t>
            </a:r>
            <a:r>
              <a:rPr lang="ca-ES" sz="1800" b="1" dirty="0" smtClean="0">
                <a:latin typeface="Eras Demi ITC" pitchFamily="34" charset="0"/>
              </a:rPr>
              <a:t>Institut de França</a:t>
            </a:r>
            <a:r>
              <a:rPr lang="ca-ES" sz="1800" dirty="0" smtClean="0">
                <a:latin typeface="Eras Demi ITC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ca-ES" sz="1800" b="1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conèixer a Napoleó mentre buscava obres d’art i el va convidar a participar a l’</a:t>
            </a:r>
            <a:r>
              <a:rPr lang="ca-ES" sz="1800" b="1" dirty="0" smtClean="0">
                <a:latin typeface="Eras Demi ITC" pitchFamily="34" charset="0"/>
              </a:rPr>
              <a:t>expedició d’Egipte</a:t>
            </a:r>
            <a:r>
              <a:rPr lang="ca-ES" sz="1800" dirty="0" smtClean="0">
                <a:latin typeface="Eras Demi ITC" pitchFamily="34" charset="0"/>
              </a:rPr>
              <a:t> </a:t>
            </a:r>
            <a:r>
              <a:rPr lang="ca-ES" sz="1800" dirty="0" smtClean="0">
                <a:latin typeface="Eras Demi ITC" pitchFamily="34" charset="0"/>
              </a:rPr>
              <a:t> on </a:t>
            </a:r>
            <a:r>
              <a:rPr lang="ca-ES" sz="1800" dirty="0" smtClean="0">
                <a:latin typeface="Eras Demi ITC" pitchFamily="34" charset="0"/>
              </a:rPr>
              <a:t>va ser </a:t>
            </a:r>
            <a:r>
              <a:rPr lang="ca-ES" sz="1800" dirty="0" smtClean="0">
                <a:latin typeface="Eras Demi ITC" pitchFamily="34" charset="0"/>
              </a:rPr>
              <a:t>nomenat </a:t>
            </a:r>
            <a:r>
              <a:rPr lang="ca-ES" sz="1800" dirty="0" smtClean="0">
                <a:latin typeface="Eras Demi ITC" pitchFamily="34" charset="0"/>
              </a:rPr>
              <a:t>president de l’</a:t>
            </a:r>
            <a:r>
              <a:rPr lang="ca-ES" sz="1800" b="1" dirty="0" smtClean="0">
                <a:latin typeface="Eras Demi ITC" pitchFamily="34" charset="0"/>
              </a:rPr>
              <a:t>Institut</a:t>
            </a:r>
            <a:r>
              <a:rPr lang="ca-ES" sz="1800" dirty="0" smtClean="0">
                <a:latin typeface="Eras Demi ITC" pitchFamily="34" charset="0"/>
              </a:rPr>
              <a:t> </a:t>
            </a:r>
            <a:r>
              <a:rPr lang="ca-ES" sz="1800" b="1" dirty="0" smtClean="0">
                <a:latin typeface="Eras Demi ITC" pitchFamily="34" charset="0"/>
              </a:rPr>
              <a:t>d’Egipte</a:t>
            </a:r>
            <a:r>
              <a:rPr lang="ca-ES" sz="1800" dirty="0" smtClean="0">
                <a:latin typeface="Eras Demi ITC" pitchFamily="34" charset="0"/>
              </a:rPr>
              <a:t> </a:t>
            </a:r>
            <a:r>
              <a:rPr lang="ca-ES" sz="1800" dirty="0" smtClean="0">
                <a:latin typeface="Eras Demi ITC" pitchFamily="34" charset="0"/>
              </a:rPr>
              <a:t> al </a:t>
            </a:r>
            <a:r>
              <a:rPr lang="ca-ES" sz="1800" dirty="0" smtClean="0">
                <a:latin typeface="Eras Demi ITC" pitchFamily="34" charset="0"/>
              </a:rPr>
              <a:t>1789 i on va fer un treball sobre els miratges.</a:t>
            </a:r>
          </a:p>
          <a:p>
            <a:pPr>
              <a:buFont typeface="Wingdings" pitchFamily="2" charset="2"/>
              <a:buChar char="Ø"/>
            </a:pPr>
            <a:endParaRPr lang="ca-ES" sz="1800" b="1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tenir tres filles amb la seva dona </a:t>
            </a:r>
            <a:r>
              <a:rPr lang="es-ES" sz="1800" dirty="0" smtClean="0">
                <a:latin typeface="Eras Demi ITC" pitchFamily="34" charset="0"/>
              </a:rPr>
              <a:t>Marie-Catherin</a:t>
            </a:r>
            <a:r>
              <a:rPr lang="es-ES" sz="2000" dirty="0" smtClean="0">
                <a:latin typeface="Eras Demi ITC" pitchFamily="34" charset="0"/>
              </a:rPr>
              <a:t>e </a:t>
            </a:r>
            <a:r>
              <a:rPr lang="es-ES" sz="1800" dirty="0" smtClean="0">
                <a:latin typeface="Eras Demi ITC" pitchFamily="34" charset="0"/>
              </a:rPr>
              <a:t>Huart</a:t>
            </a:r>
            <a:r>
              <a:rPr lang="es-ES" sz="2000" dirty="0" smtClean="0">
                <a:latin typeface="Eras Demi ITC" pitchFamily="34" charset="0"/>
              </a:rPr>
              <a:t> </a:t>
            </a:r>
            <a:r>
              <a:rPr lang="es-ES" sz="1800" dirty="0" smtClean="0">
                <a:latin typeface="Eras Demi ITC" pitchFamily="34" charset="0"/>
              </a:rPr>
              <a:t>però </a:t>
            </a:r>
            <a:r>
              <a:rPr lang="ca-ES" sz="1800" dirty="0" smtClean="0">
                <a:latin typeface="Eras Demi ITC" pitchFamily="34" charset="0"/>
              </a:rPr>
              <a:t>finalment va morir a París el 1818.</a:t>
            </a:r>
            <a:endParaRPr lang="ca-ES" sz="2000" dirty="0" smtClean="0"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4788024" y="1628800"/>
            <a:ext cx="4104456" cy="39604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La geometria descriptiva són unes tècniques geomètriques que ens permeten representar l’espai tridimensional (tres dimensions) sobre una superfície bidimensional (dos dimensions).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L’origen d’aquesta fotografia procedeix de l’arquitecte Hassan Isawi on representa un gerro de tres dimensions en un full de dos dimensions (amb quatre imatges diferents).</a:t>
            </a:r>
            <a:endParaRPr lang="es-ES" sz="1800" dirty="0">
              <a:latin typeface="Eras Demi ITC" pitchFamily="34" charset="0"/>
            </a:endParaRPr>
          </a:p>
        </p:txBody>
      </p:sp>
      <p:sp>
        <p:nvSpPr>
          <p:cNvPr id="1026" name="AutoShape 2" descr="https://upload.wikimedia.org/wikipedia/commons/e/eb/DALL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https://upload.wikimedia.org/wikipedia/commons/e/eb/DALL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229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422975" y="260648"/>
            <a:ext cx="675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Geometria descriptiva</a:t>
            </a:r>
            <a:endParaRPr lang="ca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467544" y="1844824"/>
            <a:ext cx="4906888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néixer l’any 1591 i va morir al 1661. Era el matemàtic i enginyer francès de l’època considerat el creador de la </a:t>
            </a:r>
            <a:r>
              <a:rPr lang="ca-ES" sz="1800" b="1" dirty="0" smtClean="0">
                <a:latin typeface="Eras Demi ITC" pitchFamily="34" charset="0"/>
              </a:rPr>
              <a:t>geometria projectiva.</a:t>
            </a:r>
            <a:r>
              <a:rPr lang="ca-ES" sz="1800" dirty="0" smtClean="0">
                <a:latin typeface="Eras Demi ITC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néixer a Lyon en una família monàrquica  i als 54 anys es va dedicar a l’arquitectura, havent estat abans enginyer militar de la Cort Francesa.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Va viure una de les millors èpoques de les matemàtiques a França i va pertànyer al grup de científics com Marin Marsenne, Blaise Pascal o René Descartes.</a:t>
            </a:r>
            <a:endParaRPr lang="es-ES" sz="1800" dirty="0">
              <a:latin typeface="Eras Demi ITC" pitchFamily="34" charset="0"/>
            </a:endParaRPr>
          </a:p>
        </p:txBody>
      </p:sp>
      <p:sp>
        <p:nvSpPr>
          <p:cNvPr id="3" name="Títo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sz="4400" dirty="0" smtClean="0">
                <a:latin typeface="Eras Demi ITC" pitchFamily="34" charset="0"/>
              </a:rPr>
              <a:t>GIRARD DESARGUES</a:t>
            </a:r>
            <a:endParaRPr lang="es-ES" dirty="0"/>
          </a:p>
        </p:txBody>
      </p:sp>
      <p:sp>
        <p:nvSpPr>
          <p:cNvPr id="17410" name="AutoShape 2" descr="Gérard Desargues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2" name="AutoShape 4" descr="Gérard Desargues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337421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4139952" y="1772816"/>
            <a:ext cx="4320480" cy="36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Estudia les propietats d’incidència de les figures geomètriques però abstraient-se totalment del concepte de mesures.</a:t>
            </a:r>
          </a:p>
          <a:p>
            <a:pPr>
              <a:buFont typeface="Wingdings" pitchFamily="2" charset="2"/>
              <a:buChar char="Ø"/>
            </a:pPr>
            <a:endParaRPr lang="ca-ES" sz="1800" dirty="0" smtClean="0">
              <a:latin typeface="Eras Demi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a-ES" sz="1800" dirty="0" smtClean="0">
                <a:latin typeface="Eras Demi ITC" pitchFamily="34" charset="0"/>
              </a:rPr>
              <a:t>Aquesta imatge expressa el poder de la perspectiva com a mètode universal per configurar i construir el món i no representar-lo simplement. I cada persona posseeix en sí mateixa aquest poder.</a:t>
            </a:r>
            <a:endParaRPr lang="es-ES" dirty="0"/>
          </a:p>
        </p:txBody>
      </p:sp>
      <p:sp>
        <p:nvSpPr>
          <p:cNvPr id="3" name="Títo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Geometria Projectiva</a:t>
            </a:r>
            <a:endParaRPr lang="es-ES" sz="5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t="20160"/>
          <a:stretch>
            <a:fillRect/>
          </a:stretch>
        </p:blipFill>
        <p:spPr bwMode="auto">
          <a:xfrm>
            <a:off x="395536" y="1772816"/>
            <a:ext cx="3533775" cy="45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6120680" cy="4320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  <a:hlinkClick r:id="rId2"/>
              </a:rPr>
              <a:t>https://www.youtube.com/watch?v=kN_z82ayVPo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Vida de Gaspard Monge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98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428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Paper</vt:lpstr>
      <vt:lpstr>Presentación de PowerPoint</vt:lpstr>
      <vt:lpstr>GASPARD MONGE</vt:lpstr>
      <vt:lpstr>Presentación de PowerPoint</vt:lpstr>
      <vt:lpstr>Presentación de PowerPoint</vt:lpstr>
      <vt:lpstr>GIRARD DESARGUES</vt:lpstr>
      <vt:lpstr>Geometria Projectiva</vt:lpstr>
      <vt:lpstr>Vida de Gaspard Monge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</cp:lastModifiedBy>
  <cp:revision>24</cp:revision>
  <dcterms:created xsi:type="dcterms:W3CDTF">2016-09-19T18:11:49Z</dcterms:created>
  <dcterms:modified xsi:type="dcterms:W3CDTF">2016-09-23T08:16:29Z</dcterms:modified>
</cp:coreProperties>
</file>